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68" r:id="rId3"/>
    <p:sldId id="257" r:id="rId5"/>
    <p:sldId id="258" r:id="rId6"/>
    <p:sldId id="259" r:id="rId7"/>
    <p:sldId id="260" r:id="rId8"/>
    <p:sldId id="262" r:id="rId9"/>
    <p:sldId id="264" r:id="rId10"/>
    <p:sldId id="267" r:id="rId11"/>
  </p:sldIdLst>
  <p:sldSz cx="12192000" cy="6858000"/>
  <p:notesSz cx="6858000" cy="9144000"/>
  <p:embeddedFontLst>
    <p:embeddedFont>
      <p:font typeface="Open Sans" panose="020B0606030504020204"/>
      <p:regular r:id="rId15"/>
    </p:embeddedFont>
    <p:embeddedFont>
      <p:font typeface="Calibri" panose="020F0502020204030204"/>
      <p:regular r:id="rId16"/>
      <p:bold r:id="rId17"/>
      <p:italic r:id="rId18"/>
      <p:boldItalic r:id="rId19"/>
    </p:embeddedFont>
    <p:embeddedFont>
      <p:font typeface="Orbitron Medium"/>
      <p:regular r:id="rId20"/>
    </p:embeddedFont>
    <p:embeddedFont>
      <p:font typeface="Brush Script MT" panose="03060802040406070304" charset="0"/>
      <p:italic r:id="rId21"/>
    </p:embeddedFont>
  </p:embeddedFontLst>
  <p:custDataLst>
    <p:tags r:id="rId22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2202" userDrawn="1">
          <p15:clr>
            <a:srgbClr val="A4A3A4"/>
          </p15:clr>
        </p15:guide>
        <p15:guide id="2" pos="379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323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60" d="100"/>
          <a:sy n="60" d="100"/>
        </p:scale>
        <p:origin x="884" y="28"/>
      </p:cViewPr>
      <p:guideLst>
        <p:guide orient="horz" pos="2202"/>
        <p:guide pos="379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2" Type="http://schemas.openxmlformats.org/officeDocument/2006/relationships/tags" Target="tags/tag1.xml"/><Relationship Id="rId21" Type="http://schemas.openxmlformats.org/officeDocument/2006/relationships/font" Target="fonts/font7.fntdata"/><Relationship Id="rId20" Type="http://schemas.openxmlformats.org/officeDocument/2006/relationships/font" Target="fonts/font6.fntdata"/><Relationship Id="rId2" Type="http://schemas.openxmlformats.org/officeDocument/2006/relationships/theme" Target="theme/theme1.xml"/><Relationship Id="rId19" Type="http://schemas.openxmlformats.org/officeDocument/2006/relationships/font" Target="fonts/font5.fntdata"/><Relationship Id="rId18" Type="http://schemas.openxmlformats.org/officeDocument/2006/relationships/font" Target="fonts/font4.fntdata"/><Relationship Id="rId17" Type="http://schemas.openxmlformats.org/officeDocument/2006/relationships/font" Target="fonts/font3.fntdata"/><Relationship Id="rId16" Type="http://schemas.openxmlformats.org/officeDocument/2006/relationships/font" Target="fonts/font2.fntdata"/><Relationship Id="rId15" Type="http://schemas.openxmlformats.org/officeDocument/2006/relationships/font" Target="fonts/font1.fntdata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</a:fld>
            <a:endParaRPr sz="12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3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0" name="Google Shape;8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5" name="Google Shape;8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1" name="Google Shape;9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9" name="Google Shape;9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3" name="Google Shape;11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3" name="Google Shape;12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9" name="Google Shape;13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4"/>
          <p:cNvSpPr>
            <a:spLocks noGrp="1"/>
          </p:cNvSpPr>
          <p:nvPr>
            <p:ph type="ctrTitle"/>
          </p:nvPr>
        </p:nvSpPr>
        <p:spPr>
          <a:xfrm>
            <a:off x="2247900" y="3124200"/>
            <a:ext cx="7696199" cy="1025921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Open Sans" panose="020B0606030504020204"/>
              <a:buNone/>
              <a:defRPr sz="6000" b="1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21" name="Google Shape;21;p14"/>
          <p:cNvGrpSpPr/>
          <p:nvPr userDrawn="1"/>
        </p:nvGrpSpPr>
        <p:grpSpPr>
          <a:xfrm>
            <a:off x="6194322" y="5777865"/>
            <a:ext cx="5383530" cy="761365"/>
            <a:chOff x="10080" y="9099"/>
            <a:chExt cx="8478" cy="1199"/>
          </a:xfrm>
        </p:grpSpPr>
        <p:sp>
          <p:nvSpPr>
            <p:cNvPr id="22" name="Google Shape;22;p14"/>
            <p:cNvSpPr txBox="1"/>
            <p:nvPr/>
          </p:nvSpPr>
          <p:spPr>
            <a:xfrm>
              <a:off x="10080" y="9720"/>
              <a:ext cx="8478" cy="578"/>
            </a:xfrm>
            <a:prstGeom prst="rect">
              <a:avLst/>
            </a:prstGeom>
            <a:solidFill>
              <a:srgbClr val="25224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Rethinking Testing and Education in Asia</a:t>
              </a:r>
              <a:endParaRPr sz="1800" b="1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3" name="Google Shape;23;p14"/>
            <p:cNvSpPr txBox="1"/>
            <p:nvPr/>
          </p:nvSpPr>
          <p:spPr>
            <a:xfrm>
              <a:off x="12062" y="9099"/>
              <a:ext cx="4513" cy="628"/>
            </a:xfrm>
            <a:prstGeom prst="rect">
              <a:avLst/>
            </a:prstGeom>
            <a:solidFill>
              <a:srgbClr val="A3238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i="0" u="none" strike="noStrike" cap="none" dirty="0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Stepping into the Future!</a:t>
              </a:r>
              <a:endParaRPr lang="en-US" sz="2000" b="1" i="0" u="none" strike="noStrike" cap="none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pic>
        <p:nvPicPr>
          <p:cNvPr id="29" name="Google Shape;29;p15" descr="ATP Logo - Asia"/>
          <p:cNvPicPr preferRelativeResize="0"/>
          <p:nvPr userDrawn="1"/>
        </p:nvPicPr>
        <p:blipFill rotWithShape="1">
          <a:blip r:embed="rId2"/>
          <a:srcRect/>
          <a:stretch>
            <a:fillRect/>
          </a:stretch>
        </p:blipFill>
        <p:spPr>
          <a:xfrm>
            <a:off x="516255" y="-210820"/>
            <a:ext cx="2097405" cy="20059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7" name="Google Shape;27;p15"/>
          <p:cNvSpPr>
            <a:spLocks noGrp="1"/>
          </p:cNvSpPr>
          <p:nvPr>
            <p:ph type="subTitle" idx="1"/>
          </p:nvPr>
        </p:nvSpPr>
        <p:spPr>
          <a:xfrm>
            <a:off x="147169" y="3912450"/>
            <a:ext cx="11892431" cy="14478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A3238E"/>
              </a:buClr>
              <a:buSzPts val="3600"/>
              <a:buNone/>
              <a:defRPr sz="3600" b="0">
                <a:solidFill>
                  <a:srgbClr val="A3238E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3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5234C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8" name="Google Shape;28;p15"/>
          <p:cNvSpPr>
            <a:spLocks noGrp="1"/>
          </p:cNvSpPr>
          <p:nvPr>
            <p:ph type="ctrTitle"/>
          </p:nvPr>
        </p:nvSpPr>
        <p:spPr>
          <a:xfrm>
            <a:off x="152401" y="2250527"/>
            <a:ext cx="11892430" cy="1661924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5224C"/>
              </a:buClr>
              <a:buSzPts val="6000"/>
              <a:buFont typeface="Open Sans" panose="020B0606030504020204"/>
              <a:buNone/>
              <a:defRPr sz="6000" b="0">
                <a:solidFill>
                  <a:srgbClr val="25224C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9" name="Google Shape;29;p15" descr="ATP Logo - Asia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304800" y="-381000"/>
            <a:ext cx="2658745" cy="265874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" name="Google Shape;30;p15"/>
          <p:cNvGrpSpPr/>
          <p:nvPr/>
        </p:nvGrpSpPr>
        <p:grpSpPr>
          <a:xfrm>
            <a:off x="7448550" y="5773420"/>
            <a:ext cx="4335780" cy="765810"/>
            <a:chOff x="11730" y="9092"/>
            <a:chExt cx="6828" cy="1206"/>
          </a:xfrm>
        </p:grpSpPr>
        <p:sp>
          <p:nvSpPr>
            <p:cNvPr id="31" name="Google Shape;31;p15"/>
            <p:cNvSpPr txBox="1"/>
            <p:nvPr/>
          </p:nvSpPr>
          <p:spPr>
            <a:xfrm>
              <a:off x="11730" y="9720"/>
              <a:ext cx="6828" cy="578"/>
            </a:xfrm>
            <a:prstGeom prst="rect">
              <a:avLst/>
            </a:prstGeom>
            <a:solidFill>
              <a:srgbClr val="25224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Rethinking Testing and Education in Asia</a:t>
              </a:r>
              <a:endParaRPr sz="1800" b="1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2" name="Google Shape;32;p15"/>
            <p:cNvSpPr txBox="1"/>
            <p:nvPr/>
          </p:nvSpPr>
          <p:spPr>
            <a:xfrm>
              <a:off x="14045" y="9092"/>
              <a:ext cx="4513" cy="628"/>
            </a:xfrm>
            <a:prstGeom prst="rect">
              <a:avLst/>
            </a:prstGeom>
            <a:solidFill>
              <a:srgbClr val="A3238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Stepping into the Future!</a:t>
              </a:r>
              <a:endParaRPr lang="en-US" sz="2000" b="1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5_Title and Content">
  <p:cSld name="OBJEC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1657985" y="1447800"/>
            <a:ext cx="10534015" cy="4876800"/>
          </a:xfrm>
          <a:prstGeom prst="rect">
            <a:avLst/>
          </a:prstGeom>
          <a:solidFill>
            <a:schemeClr val="accent1">
              <a:lumMod val="50000"/>
              <a:alpha val="39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altLang="en-US" sz="8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  <p:sp>
        <p:nvSpPr>
          <p:cNvPr id="35" name="Google Shape;35;p16"/>
          <p:cNvSpPr>
            <a:spLocks noGrp="1"/>
          </p:cNvSpPr>
          <p:nvPr>
            <p:ph type="body" idx="1"/>
          </p:nvPr>
        </p:nvSpPr>
        <p:spPr>
          <a:xfrm>
            <a:off x="1658014" y="1447798"/>
            <a:ext cx="10533986" cy="4876802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182875" rIns="91425" bIns="914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5234C"/>
              </a:buClr>
              <a:buSzPts val="3600"/>
              <a:buNone/>
              <a:defRPr>
                <a:solidFill>
                  <a:srgbClr val="25234C"/>
                </a:solidFill>
              </a:defRPr>
            </a:lvl1pPr>
            <a:lvl2pPr marL="914400" lvl="1" indent="-457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3600"/>
              <a:buChar char="■"/>
              <a:defRPr>
                <a:solidFill>
                  <a:srgbClr val="25234C"/>
                </a:solidFill>
              </a:defRPr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25234C"/>
              </a:buClr>
              <a:buSzPts val="1800"/>
              <a:buChar char="•"/>
              <a:defRPr>
                <a:solidFill>
                  <a:srgbClr val="25234C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16"/>
          <p:cNvSpPr txBox="1">
            <a:spLocks noGrp="1"/>
          </p:cNvSpPr>
          <p:nvPr>
            <p:ph type="ftr" idx="11"/>
          </p:nvPr>
        </p:nvSpPr>
        <p:spPr>
          <a:xfrm>
            <a:off x="1658014" y="6324600"/>
            <a:ext cx="9979866" cy="53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6"/>
          <p:cNvSpPr txBox="1">
            <a:spLocks noGrp="1"/>
          </p:cNvSpPr>
          <p:nvPr>
            <p:ph type="sldNum" idx="12"/>
          </p:nvPr>
        </p:nvSpPr>
        <p:spPr>
          <a:xfrm>
            <a:off x="11637880" y="6324600"/>
            <a:ext cx="554120" cy="53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400" b="0" i="0" u="none" strike="noStrike" cap="none">
                <a:solidFill>
                  <a:srgbClr val="25224C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1pPr>
            <a:lvl2pPr marL="0" lvl="1" indent="0" algn="ctr">
              <a:spcBef>
                <a:spcPts val="0"/>
              </a:spcBef>
              <a:buNone/>
              <a:defRPr sz="1400" b="0" i="0" u="none" strike="noStrike" cap="none">
                <a:solidFill>
                  <a:srgbClr val="25224C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2pPr>
            <a:lvl3pPr marL="0" lvl="2" indent="0" algn="ctr">
              <a:spcBef>
                <a:spcPts val="0"/>
              </a:spcBef>
              <a:buNone/>
              <a:defRPr sz="1400" b="0" i="0" u="none" strike="noStrike" cap="none">
                <a:solidFill>
                  <a:srgbClr val="25224C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3pPr>
            <a:lvl4pPr marL="0" lvl="3" indent="0" algn="ctr">
              <a:spcBef>
                <a:spcPts val="0"/>
              </a:spcBef>
              <a:buNone/>
              <a:defRPr sz="1400" b="0" i="0" u="none" strike="noStrike" cap="none">
                <a:solidFill>
                  <a:srgbClr val="25224C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4pPr>
            <a:lvl5pPr marL="0" lvl="4" indent="0" algn="ctr">
              <a:spcBef>
                <a:spcPts val="0"/>
              </a:spcBef>
              <a:buNone/>
              <a:defRPr sz="1400" b="0" i="0" u="none" strike="noStrike" cap="none">
                <a:solidFill>
                  <a:srgbClr val="25224C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5pPr>
            <a:lvl6pPr marL="0" lvl="5" indent="0" algn="ctr">
              <a:spcBef>
                <a:spcPts val="0"/>
              </a:spcBef>
              <a:buNone/>
              <a:defRPr sz="1400" b="0" i="0" u="none" strike="noStrike" cap="none">
                <a:solidFill>
                  <a:srgbClr val="25224C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6pPr>
            <a:lvl7pPr marL="0" lvl="6" indent="0" algn="ctr">
              <a:spcBef>
                <a:spcPts val="0"/>
              </a:spcBef>
              <a:buNone/>
              <a:defRPr sz="1400" b="0" i="0" u="none" strike="noStrike" cap="none">
                <a:solidFill>
                  <a:srgbClr val="25224C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7pPr>
            <a:lvl8pPr marL="0" lvl="7" indent="0" algn="ctr">
              <a:spcBef>
                <a:spcPts val="0"/>
              </a:spcBef>
              <a:buNone/>
              <a:defRPr sz="1400" b="0" i="0" u="none" strike="noStrike" cap="none">
                <a:solidFill>
                  <a:srgbClr val="25224C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8pPr>
            <a:lvl9pPr marL="0" lvl="8" indent="0" algn="ctr">
              <a:spcBef>
                <a:spcPts val="0"/>
              </a:spcBef>
              <a:buNone/>
              <a:defRPr sz="1400" b="0" i="0" u="none" strike="noStrike" cap="none">
                <a:solidFill>
                  <a:srgbClr val="25224C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  <p:pic>
        <p:nvPicPr>
          <p:cNvPr id="14" name="Google Shape;14;p13" descr="ATP Logo - Asia stacked"/>
          <p:cNvPicPr preferRelativeResize="0"/>
          <p:nvPr userDrawn="1"/>
        </p:nvPicPr>
        <p:blipFill rotWithShape="1">
          <a:blip r:embed="rId2"/>
          <a:srcRect/>
          <a:stretch>
            <a:fillRect/>
          </a:stretch>
        </p:blipFill>
        <p:spPr>
          <a:xfrm>
            <a:off x="228600" y="152400"/>
            <a:ext cx="990600" cy="990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" name="Google Shape;15;p13"/>
          <p:cNvGrpSpPr/>
          <p:nvPr userDrawn="1"/>
        </p:nvGrpSpPr>
        <p:grpSpPr>
          <a:xfrm rot="-5400000">
            <a:off x="-1875039" y="3576391"/>
            <a:ext cx="5225143" cy="806546"/>
            <a:chOff x="10914" y="9134"/>
            <a:chExt cx="6988" cy="753"/>
          </a:xfrm>
        </p:grpSpPr>
        <p:sp>
          <p:nvSpPr>
            <p:cNvPr id="16" name="Google Shape;16;p13"/>
            <p:cNvSpPr txBox="1"/>
            <p:nvPr/>
          </p:nvSpPr>
          <p:spPr>
            <a:xfrm>
              <a:off x="10914" y="9544"/>
              <a:ext cx="6988" cy="343"/>
            </a:xfrm>
            <a:prstGeom prst="rect">
              <a:avLst/>
            </a:prstGeom>
            <a:solidFill>
              <a:srgbClr val="25224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700" b="1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Rethinking </a:t>
              </a:r>
              <a:r>
                <a:rPr lang="en-US" sz="1700" b="1" i="0" u="none" strike="noStrike" cap="none" dirty="0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 Testing and Education in Asia </a:t>
              </a:r>
              <a:endParaRPr sz="1700" b="1" i="0" u="none" strike="noStrike" cap="none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7" name="Google Shape;17;p13"/>
            <p:cNvSpPr txBox="1"/>
            <p:nvPr/>
          </p:nvSpPr>
          <p:spPr>
            <a:xfrm>
              <a:off x="11828" y="9134"/>
              <a:ext cx="4732" cy="410"/>
            </a:xfrm>
            <a:prstGeom prst="rect">
              <a:avLst/>
            </a:prstGeom>
            <a:solidFill>
              <a:srgbClr val="A3238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i="0" u="none" strike="noStrike" cap="none" dirty="0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Stepping into the Future!</a:t>
              </a:r>
              <a:endParaRPr lang="en-US" sz="2400" b="1" i="0" u="none" strike="noStrike" cap="none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2" name="Google Shape;101;p5"/>
          <p:cNvSpPr txBox="1">
            <a:spLocks noGrp="1"/>
          </p:cNvSpPr>
          <p:nvPr>
            <p:ph type="title"/>
          </p:nvPr>
        </p:nvSpPr>
        <p:spPr>
          <a:xfrm>
            <a:off x="1658014" y="0"/>
            <a:ext cx="10533986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>
              <a:defRPr sz="4400">
                <a:solidFill>
                  <a:schemeClr val="bg1"/>
                </a:solidFill>
                <a:latin typeface="Open Sans" panose="020B0606030504020204" charset="0"/>
                <a:cs typeface="Open Sans" panose="020B0606030504020204" charset="0"/>
              </a:defRPr>
            </a:lvl1pPr>
          </a:lstStyle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7AAE1"/>
              </a:buClr>
              <a:buSzPts val="4400"/>
              <a:buFont typeface="Orbitron Medium"/>
              <a:buNone/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2_Two Content">
  <p:cSld name="TWO_OBJECT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1657985" y="1447800"/>
            <a:ext cx="5106035" cy="4876800"/>
          </a:xfrm>
          <a:prstGeom prst="rect">
            <a:avLst/>
          </a:prstGeom>
          <a:solidFill>
            <a:schemeClr val="accent1">
              <a:lumMod val="50000"/>
              <a:alpha val="39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en-US" sz="8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  <p:sp>
        <p:nvSpPr>
          <p:cNvPr id="3" name="矩形 2"/>
          <p:cNvSpPr/>
          <p:nvPr userDrawn="1"/>
        </p:nvSpPr>
        <p:spPr>
          <a:xfrm>
            <a:off x="7086600" y="1447800"/>
            <a:ext cx="5106035" cy="4876800"/>
          </a:xfrm>
          <a:prstGeom prst="rect">
            <a:avLst/>
          </a:prstGeom>
          <a:solidFill>
            <a:schemeClr val="accent1">
              <a:lumMod val="50000"/>
              <a:alpha val="39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altLang="en-US" sz="80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  <p:sp>
        <p:nvSpPr>
          <p:cNvPr id="42" name="Google Shape;42;p17"/>
          <p:cNvSpPr txBox="1">
            <a:spLocks noGrp="1"/>
          </p:cNvSpPr>
          <p:nvPr>
            <p:ph type="ftr" idx="11"/>
          </p:nvPr>
        </p:nvSpPr>
        <p:spPr>
          <a:xfrm>
            <a:off x="1658014" y="6324600"/>
            <a:ext cx="9979866" cy="53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7"/>
          <p:cNvSpPr txBox="1">
            <a:spLocks noGrp="1"/>
          </p:cNvSpPr>
          <p:nvPr>
            <p:ph type="sldNum" idx="12"/>
          </p:nvPr>
        </p:nvSpPr>
        <p:spPr>
          <a:xfrm>
            <a:off x="11637880" y="6324600"/>
            <a:ext cx="554120" cy="53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 sz="1400" b="0" i="0" u="none" strike="noStrike" cap="none">
                <a:solidFill>
                  <a:srgbClr val="25224C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1pPr>
            <a:lvl2pPr marL="0" lvl="1" indent="0" algn="ctr">
              <a:spcBef>
                <a:spcPts val="0"/>
              </a:spcBef>
              <a:buNone/>
              <a:defRPr sz="1400" b="0" i="0" u="none" strike="noStrike" cap="none">
                <a:solidFill>
                  <a:srgbClr val="25224C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2pPr>
            <a:lvl3pPr marL="0" lvl="2" indent="0" algn="ctr">
              <a:spcBef>
                <a:spcPts val="0"/>
              </a:spcBef>
              <a:buNone/>
              <a:defRPr sz="1400" b="0" i="0" u="none" strike="noStrike" cap="none">
                <a:solidFill>
                  <a:srgbClr val="25224C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3pPr>
            <a:lvl4pPr marL="0" lvl="3" indent="0" algn="ctr">
              <a:spcBef>
                <a:spcPts val="0"/>
              </a:spcBef>
              <a:buNone/>
              <a:defRPr sz="1400" b="0" i="0" u="none" strike="noStrike" cap="none">
                <a:solidFill>
                  <a:srgbClr val="25224C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4pPr>
            <a:lvl5pPr marL="0" lvl="4" indent="0" algn="ctr">
              <a:spcBef>
                <a:spcPts val="0"/>
              </a:spcBef>
              <a:buNone/>
              <a:defRPr sz="1400" b="0" i="0" u="none" strike="noStrike" cap="none">
                <a:solidFill>
                  <a:srgbClr val="25224C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5pPr>
            <a:lvl6pPr marL="0" lvl="5" indent="0" algn="ctr">
              <a:spcBef>
                <a:spcPts val="0"/>
              </a:spcBef>
              <a:buNone/>
              <a:defRPr sz="1400" b="0" i="0" u="none" strike="noStrike" cap="none">
                <a:solidFill>
                  <a:srgbClr val="25224C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6pPr>
            <a:lvl7pPr marL="0" lvl="6" indent="0" algn="ctr">
              <a:spcBef>
                <a:spcPts val="0"/>
              </a:spcBef>
              <a:buNone/>
              <a:defRPr sz="1400" b="0" i="0" u="none" strike="noStrike" cap="none">
                <a:solidFill>
                  <a:srgbClr val="25224C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7pPr>
            <a:lvl8pPr marL="0" lvl="7" indent="0" algn="ctr">
              <a:spcBef>
                <a:spcPts val="0"/>
              </a:spcBef>
              <a:buNone/>
              <a:defRPr sz="1400" b="0" i="0" u="none" strike="noStrike" cap="none">
                <a:solidFill>
                  <a:srgbClr val="25224C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8pPr>
            <a:lvl9pPr marL="0" lvl="8" indent="0" algn="ctr">
              <a:spcBef>
                <a:spcPts val="0"/>
              </a:spcBef>
              <a:buNone/>
              <a:defRPr sz="1400" b="0" i="0" u="none" strike="noStrike" cap="none">
                <a:solidFill>
                  <a:srgbClr val="25224C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  <p:pic>
        <p:nvPicPr>
          <p:cNvPr id="14" name="Google Shape;14;p13" descr="ATP Logo - Asia stacked"/>
          <p:cNvPicPr preferRelativeResize="0"/>
          <p:nvPr userDrawn="1"/>
        </p:nvPicPr>
        <p:blipFill rotWithShape="1">
          <a:blip r:embed="rId2"/>
          <a:srcRect/>
          <a:stretch>
            <a:fillRect/>
          </a:stretch>
        </p:blipFill>
        <p:spPr>
          <a:xfrm>
            <a:off x="228600" y="152400"/>
            <a:ext cx="990600" cy="990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" name="Google Shape;15;p13"/>
          <p:cNvGrpSpPr/>
          <p:nvPr userDrawn="1"/>
        </p:nvGrpSpPr>
        <p:grpSpPr>
          <a:xfrm rot="-5400000">
            <a:off x="-1875039" y="3576391"/>
            <a:ext cx="5225143" cy="806546"/>
            <a:chOff x="10914" y="9134"/>
            <a:chExt cx="6988" cy="753"/>
          </a:xfrm>
        </p:grpSpPr>
        <p:sp>
          <p:nvSpPr>
            <p:cNvPr id="16" name="Google Shape;16;p13"/>
            <p:cNvSpPr txBox="1"/>
            <p:nvPr/>
          </p:nvSpPr>
          <p:spPr>
            <a:xfrm>
              <a:off x="10914" y="9544"/>
              <a:ext cx="6988" cy="343"/>
            </a:xfrm>
            <a:prstGeom prst="rect">
              <a:avLst/>
            </a:prstGeom>
            <a:solidFill>
              <a:srgbClr val="25224C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700" b="1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Rethinking </a:t>
              </a:r>
              <a:r>
                <a:rPr lang="en-US" sz="1700" b="1" i="0" u="none" strike="noStrike" cap="none" dirty="0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 Testing and Education in Asia </a:t>
              </a:r>
              <a:endParaRPr sz="1700" b="1" i="0" u="none" strike="noStrike" cap="none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7" name="Google Shape;17;p13"/>
            <p:cNvSpPr txBox="1"/>
            <p:nvPr/>
          </p:nvSpPr>
          <p:spPr>
            <a:xfrm>
              <a:off x="11828" y="9134"/>
              <a:ext cx="4732" cy="410"/>
            </a:xfrm>
            <a:prstGeom prst="rect">
              <a:avLst/>
            </a:prstGeom>
            <a:solidFill>
              <a:srgbClr val="A3238E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i="0" u="none" strike="noStrike" cap="none" dirty="0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Stepping into the Future!</a:t>
              </a:r>
              <a:endParaRPr lang="en-US" sz="2400" b="1" i="0" u="none" strike="noStrike" cap="none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01" name="Google Shape;101;p5"/>
          <p:cNvSpPr txBox="1">
            <a:spLocks noGrp="1"/>
          </p:cNvSpPr>
          <p:nvPr>
            <p:ph type="title"/>
          </p:nvPr>
        </p:nvSpPr>
        <p:spPr>
          <a:xfrm>
            <a:off x="1658014" y="0"/>
            <a:ext cx="10533986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>
              <a:defRPr sz="4400">
                <a:solidFill>
                  <a:schemeClr val="bg1"/>
                </a:solidFill>
                <a:latin typeface="Open Sans" panose="020B0606030504020204" charset="0"/>
                <a:cs typeface="Open Sans" panose="020B0606030504020204" charset="0"/>
              </a:defRPr>
            </a:lvl1pPr>
          </a:lstStyle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7AAE1"/>
              </a:buClr>
              <a:buSzPts val="4400"/>
              <a:buFont typeface="Orbitron Medium"/>
              <a:buNone/>
            </a:pPr>
          </a:p>
        </p:txBody>
      </p:sp>
      <p:sp>
        <p:nvSpPr>
          <p:cNvPr id="102" name="Google Shape;102;p5"/>
          <p:cNvSpPr>
            <a:spLocks noGrp="1"/>
          </p:cNvSpPr>
          <p:nvPr>
            <p:ph type="body" idx="1"/>
          </p:nvPr>
        </p:nvSpPr>
        <p:spPr>
          <a:xfrm>
            <a:off x="1658014" y="1447798"/>
            <a:ext cx="5105400" cy="4876802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182875" rIns="91425" bIns="91425" anchor="t" anchorCtr="0">
            <a:normAutofit/>
          </a:bodyPr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5234C"/>
              </a:buClr>
              <a:buSzPts val="3600"/>
              <a:buNone/>
            </a:pPr>
          </a:p>
        </p:txBody>
      </p:sp>
      <p:sp>
        <p:nvSpPr>
          <p:cNvPr id="103" name="Google Shape;103;p5"/>
          <p:cNvSpPr>
            <a:spLocks noGrp="1"/>
          </p:cNvSpPr>
          <p:nvPr>
            <p:ph type="body" idx="2"/>
          </p:nvPr>
        </p:nvSpPr>
        <p:spPr>
          <a:xfrm>
            <a:off x="7086600" y="1447798"/>
            <a:ext cx="5105400" cy="4876802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91425" tIns="182875" rIns="91425" bIns="91425" anchor="t" anchorCtr="0">
            <a:normAutofit/>
          </a:bodyPr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5234C"/>
              </a:buClr>
              <a:buSzPts val="3600"/>
              <a:buNone/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and Content">
  <p:cSld name="7_Title and Conten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18"/>
          <p:cNvPicPr preferRelativeResize="0"/>
          <p:nvPr/>
        </p:nvPicPr>
        <p:blipFill rotWithShape="1">
          <a:blip r:embed="rId2"/>
          <a:srcRect l="16667" r="16666"/>
          <a:stretch>
            <a:fillRect/>
          </a:stretch>
        </p:blipFill>
        <p:spPr>
          <a:xfrm>
            <a:off x="0" y="-1"/>
            <a:ext cx="12191996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18"/>
          <p:cNvSpPr>
            <a:spLocks noGrp="1"/>
          </p:cNvSpPr>
          <p:nvPr>
            <p:ph type="body" idx="1"/>
          </p:nvPr>
        </p:nvSpPr>
        <p:spPr>
          <a:xfrm>
            <a:off x="-1" y="0"/>
            <a:ext cx="12191999" cy="6858000"/>
          </a:xfrm>
          <a:prstGeom prst="roundRect">
            <a:avLst>
              <a:gd name="adj" fmla="val 0"/>
            </a:avLst>
          </a:prstGeom>
          <a:solidFill>
            <a:srgbClr val="25234C"/>
          </a:solidFill>
          <a:ln>
            <a:noFill/>
          </a:ln>
        </p:spPr>
        <p:txBody>
          <a:bodyPr spcFirstLastPara="1" wrap="square" lIns="182875" tIns="365750" rIns="182875" bIns="1828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>
                <a:solidFill>
                  <a:schemeClr val="lt1"/>
                </a:solidFill>
              </a:defRPr>
            </a:lvl1pPr>
            <a:lvl2pPr marL="914400" lvl="1" indent="-457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 Narrow" panose="020B0606020202030204"/>
              <a:buChar char="■"/>
              <a:defRPr>
                <a:solidFill>
                  <a:schemeClr val="lt1"/>
                </a:solidFill>
              </a:defRPr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 panose="020B0604020202020204"/>
              <a:buChar char="•"/>
              <a:defRPr>
                <a:solidFill>
                  <a:schemeClr val="lt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itle and Content">
  <p:cSld name="8_Title and Conte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9"/>
          <p:cNvSpPr>
            <a:spLocks noGrp="1"/>
          </p:cNvSpPr>
          <p:nvPr>
            <p:ph type="body" idx="1"/>
          </p:nvPr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25234C"/>
          </a:solidFill>
          <a:ln>
            <a:noFill/>
          </a:ln>
        </p:spPr>
        <p:txBody>
          <a:bodyPr spcFirstLastPara="1" wrap="square" lIns="91425" tIns="182875" rIns="91425" bIns="91425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marL="914400" lvl="1" indent="-457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3600"/>
              <a:buChar char="■"/>
              <a:defRPr>
                <a:solidFill>
                  <a:schemeClr val="lt1"/>
                </a:solidFill>
              </a:defRPr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Title and Content">
  <p:cSld name="13_Title and Conte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20"/>
          <p:cNvPicPr preferRelativeResize="0"/>
          <p:nvPr/>
        </p:nvPicPr>
        <p:blipFill rotWithShape="1">
          <a:blip r:embed="rId2"/>
          <a:srcRect l="16667" r="16666"/>
          <a:stretch>
            <a:fillRect/>
          </a:stretch>
        </p:blipFill>
        <p:spPr>
          <a:xfrm>
            <a:off x="0" y="-1"/>
            <a:ext cx="12191996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20"/>
          <p:cNvSpPr>
            <a:spLocks noGrp="1"/>
          </p:cNvSpPr>
          <p:nvPr>
            <p:ph type="body" idx="1"/>
          </p:nvPr>
        </p:nvSpPr>
        <p:spPr>
          <a:xfrm>
            <a:off x="-1" y="0"/>
            <a:ext cx="12191999" cy="6858000"/>
          </a:xfrm>
          <a:prstGeom prst="roundRect">
            <a:avLst>
              <a:gd name="adj" fmla="val 0"/>
            </a:avLst>
          </a:prstGeom>
          <a:solidFill>
            <a:srgbClr val="A3238E"/>
          </a:solidFill>
          <a:ln>
            <a:noFill/>
          </a:ln>
        </p:spPr>
        <p:txBody>
          <a:bodyPr spcFirstLastPara="1" wrap="square" lIns="182875" tIns="365750" rIns="182875" bIns="1828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>
                <a:solidFill>
                  <a:schemeClr val="lt1"/>
                </a:solidFill>
              </a:defRPr>
            </a:lvl1pPr>
            <a:lvl2pPr marL="914400" lvl="1" indent="-457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 Narrow" panose="020B0606020202030204"/>
              <a:buChar char="■"/>
              <a:defRPr>
                <a:solidFill>
                  <a:schemeClr val="lt1"/>
                </a:solidFill>
              </a:defRPr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 panose="020B0604020202020204"/>
              <a:buChar char="•"/>
              <a:defRPr>
                <a:solidFill>
                  <a:schemeClr val="lt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Title and Content">
  <p:cSld name="10_Title and Conten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1"/>
          <p:cNvSpPr>
            <a:spLocks noGrp="1"/>
          </p:cNvSpPr>
          <p:nvPr>
            <p:ph type="body" idx="1"/>
          </p:nvPr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A3238E"/>
          </a:solidFill>
          <a:ln>
            <a:noFill/>
          </a:ln>
        </p:spPr>
        <p:txBody>
          <a:bodyPr spcFirstLastPara="1" wrap="square" lIns="91425" tIns="182875" rIns="91425" bIns="91425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marL="914400" lvl="1" indent="-457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3600"/>
              <a:buChar char="■"/>
              <a:defRPr>
                <a:solidFill>
                  <a:schemeClr val="lt1"/>
                </a:solidFill>
              </a:defRPr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6_Blank">
  <p:cSld name="BLANK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24" descr="ATP-Asia-white_2000-wide"/>
          <p:cNvPicPr preferRelativeResize="0"/>
          <p:nvPr userDrawn="1"/>
        </p:nvPicPr>
        <p:blipFill rotWithShape="1">
          <a:blip r:embed="rId2"/>
          <a:srcRect/>
          <a:stretch>
            <a:fillRect/>
          </a:stretch>
        </p:blipFill>
        <p:spPr>
          <a:xfrm>
            <a:off x="3962400" y="432071"/>
            <a:ext cx="3435638" cy="14726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2" name="Google Shape;62;p24"/>
          <p:cNvGrpSpPr/>
          <p:nvPr userDrawn="1"/>
        </p:nvGrpSpPr>
        <p:grpSpPr>
          <a:xfrm>
            <a:off x="3095836" y="2057832"/>
            <a:ext cx="5546436" cy="901935"/>
            <a:chOff x="10446" y="8041"/>
            <a:chExt cx="7459" cy="647"/>
          </a:xfrm>
        </p:grpSpPr>
        <p:sp>
          <p:nvSpPr>
            <p:cNvPr id="63" name="Google Shape;63;p24"/>
            <p:cNvSpPr txBox="1"/>
            <p:nvPr/>
          </p:nvSpPr>
          <p:spPr>
            <a:xfrm>
              <a:off x="10446" y="8425"/>
              <a:ext cx="7459" cy="263"/>
            </a:xfrm>
            <a:prstGeom prst="rect">
              <a:avLst/>
            </a:prstGeom>
            <a:solidFill>
              <a:srgbClr val="25224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Rethinking Testing and Education in Asia</a:t>
              </a:r>
              <a:endParaRPr sz="1800" b="1" i="0" u="none" strike="noStrike" cap="none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64" name="Google Shape;64;p24"/>
            <p:cNvSpPr txBox="1"/>
            <p:nvPr/>
          </p:nvSpPr>
          <p:spPr>
            <a:xfrm>
              <a:off x="11919" y="8041"/>
              <a:ext cx="4513" cy="398"/>
            </a:xfrm>
            <a:prstGeom prst="rect">
              <a:avLst/>
            </a:prstGeom>
            <a:solidFill>
              <a:srgbClr val="A3238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i="0" u="none" strike="noStrike" cap="none" dirty="0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Stepping into the Future!</a:t>
              </a:r>
              <a:endParaRPr lang="en-US" sz="2000" b="1" i="0" u="none" strike="noStrike" cap="none" dirty="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3" name="Google Shape;74;p2"/>
          <p:cNvSpPr/>
          <p:nvPr userDrawn="1"/>
        </p:nvSpPr>
        <p:spPr>
          <a:xfrm>
            <a:off x="1376045" y="2237105"/>
            <a:ext cx="9662795" cy="297434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  <a:reflection endPos="30000" dist="38100" dir="5400000" fadeDir="5400012" sy="-100000" algn="bl" rotWithShape="0"/>
          </a:effectLst>
        </p:spPr>
        <p:txBody>
          <a:bodyPr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Open Sans" panose="020B0606030504020204"/>
              <a:buNone/>
              <a:defRPr sz="6000" b="0" i="0" u="none" strike="noStrike" cap="none">
                <a:solidFill>
                  <a:schemeClr val="lt1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Open Sans" panose="020B0606030504020204"/>
              <a:buNone/>
            </a:pPr>
            <a:r>
              <a:rPr lang="en-US" sz="9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ush Script MT" panose="03060802040406070304" charset="0"/>
                <a:cs typeface="Brush Script MT" panose="03060802040406070304" charset="0"/>
              </a:rPr>
              <a:t>Thank You</a:t>
            </a:r>
            <a:r>
              <a:rPr lang="zh-CN" altLang="en-US" sz="96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ush Script MT" panose="03060802040406070304" charset="0"/>
                <a:ea typeface="宋体" panose="02010600030101010101" pitchFamily="2" charset="-122"/>
                <a:cs typeface="Brush Script MT" panose="03060802040406070304" charset="0"/>
              </a:rPr>
              <a:t>！</a:t>
            </a:r>
            <a:endParaRPr lang="zh-CN" altLang="en-US" sz="96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ush Script MT" panose="03060802040406070304" charset="0"/>
              <a:ea typeface="宋体" panose="02010600030101010101" pitchFamily="2" charset="-122"/>
              <a:cs typeface="Brush Script MT" panose="0306080204040607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微信图片_20250312161947"/>
          <p:cNvPicPr>
            <a:picLocks noChangeAspect="1"/>
          </p:cNvPicPr>
          <p:nvPr userDrawn="1"/>
        </p:nvPicPr>
        <p:blipFill>
          <a:blip r:embed="rId10"/>
          <a:srcRect l="58336" r="6144"/>
          <a:stretch>
            <a:fillRect/>
          </a:stretch>
        </p:blipFill>
        <p:spPr>
          <a:xfrm>
            <a:off x="0" y="635"/>
            <a:ext cx="12192000" cy="6856730"/>
          </a:xfrm>
          <a:prstGeom prst="rect">
            <a:avLst/>
          </a:prstGeom>
        </p:spPr>
      </p:pic>
      <p:sp>
        <p:nvSpPr>
          <p:cNvPr id="10" name="Google Shape;10;p13"/>
          <p:cNvSpPr txBox="1">
            <a:spLocks noGrp="1"/>
          </p:cNvSpPr>
          <p:nvPr>
            <p:ph type="ftr" idx="11"/>
          </p:nvPr>
        </p:nvSpPr>
        <p:spPr>
          <a:xfrm>
            <a:off x="1658014" y="6324600"/>
            <a:ext cx="9979866" cy="53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25224C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3" name="Google Shape;13;p13"/>
          <p:cNvSpPr txBox="1">
            <a:spLocks noGrp="1"/>
          </p:cNvSpPr>
          <p:nvPr>
            <p:ph type="sldNum" idx="12"/>
          </p:nvPr>
        </p:nvSpPr>
        <p:spPr>
          <a:xfrm>
            <a:off x="11637880" y="6324600"/>
            <a:ext cx="554120" cy="53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400" b="0" i="0" u="none" strike="noStrike" cap="none">
                <a:solidFill>
                  <a:srgbClr val="25224C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1pPr>
            <a:lvl2pPr marL="0" marR="0" lvl="1" indent="0" algn="ctr" rtl="0">
              <a:spcBef>
                <a:spcPts val="0"/>
              </a:spcBef>
              <a:buNone/>
              <a:defRPr sz="1400" b="0" i="0" u="none" strike="noStrike" cap="none">
                <a:solidFill>
                  <a:srgbClr val="25224C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2pPr>
            <a:lvl3pPr marL="0" marR="0" lvl="2" indent="0" algn="ctr" rtl="0">
              <a:spcBef>
                <a:spcPts val="0"/>
              </a:spcBef>
              <a:buNone/>
              <a:defRPr sz="1400" b="0" i="0" u="none" strike="noStrike" cap="none">
                <a:solidFill>
                  <a:srgbClr val="25224C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3pPr>
            <a:lvl4pPr marL="0" marR="0" lvl="3" indent="0" algn="ctr" rtl="0">
              <a:spcBef>
                <a:spcPts val="0"/>
              </a:spcBef>
              <a:buNone/>
              <a:defRPr sz="1400" b="0" i="0" u="none" strike="noStrike" cap="none">
                <a:solidFill>
                  <a:srgbClr val="25224C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4pPr>
            <a:lvl5pPr marL="0" marR="0" lvl="4" indent="0" algn="ctr" rtl="0">
              <a:spcBef>
                <a:spcPts val="0"/>
              </a:spcBef>
              <a:buNone/>
              <a:defRPr sz="1400" b="0" i="0" u="none" strike="noStrike" cap="none">
                <a:solidFill>
                  <a:srgbClr val="25224C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5pPr>
            <a:lvl6pPr marL="0" marR="0" lvl="5" indent="0" algn="ctr" rtl="0">
              <a:spcBef>
                <a:spcPts val="0"/>
              </a:spcBef>
              <a:buNone/>
              <a:defRPr sz="1400" b="0" i="0" u="none" strike="noStrike" cap="none">
                <a:solidFill>
                  <a:srgbClr val="25224C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6pPr>
            <a:lvl7pPr marL="0" marR="0" lvl="6" indent="0" algn="ctr" rtl="0">
              <a:spcBef>
                <a:spcPts val="0"/>
              </a:spcBef>
              <a:buNone/>
              <a:defRPr sz="1400" b="0" i="0" u="none" strike="noStrike" cap="none">
                <a:solidFill>
                  <a:srgbClr val="25224C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7pPr>
            <a:lvl8pPr marL="0" marR="0" lvl="7" indent="0" algn="ctr" rtl="0">
              <a:spcBef>
                <a:spcPts val="0"/>
              </a:spcBef>
              <a:buNone/>
              <a:defRPr sz="1400" b="0" i="0" u="none" strike="noStrike" cap="none">
                <a:solidFill>
                  <a:srgbClr val="25224C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8pPr>
            <a:lvl9pPr marL="0" marR="0" lvl="8" indent="0" algn="ctr" rtl="0">
              <a:spcBef>
                <a:spcPts val="0"/>
              </a:spcBef>
              <a:buNone/>
              <a:defRPr sz="1400" b="0" i="0" u="none" strike="noStrike" cap="none">
                <a:solidFill>
                  <a:srgbClr val="25224C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0" y="4646987"/>
            <a:ext cx="12188952" cy="785377"/>
          </a:xfrm>
        </p:spPr>
        <p:txBody>
          <a:bodyPr/>
          <a:lstStyle/>
          <a:p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6" name="Google Shape;76;p2"/>
          <p:cNvSpPr/>
          <p:nvPr/>
        </p:nvSpPr>
        <p:spPr>
          <a:xfrm>
            <a:off x="-1905" y="1600835"/>
            <a:ext cx="12190730" cy="343090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Open Sans" panose="020B0606030504020204"/>
              <a:buNone/>
            </a:pPr>
            <a:endParaRPr lang="en-US" altLang="en-US" sz="4800">
              <a:solidFill>
                <a:schemeClr val="lt1"/>
              </a:solidFill>
              <a:latin typeface="Open Sans" panose="020B0606030504020204"/>
              <a:ea typeface="Open Sans" panose="020B0606030504020204"/>
              <a:cs typeface="Open Sans" panose="020B0606030504020204"/>
              <a:sym typeface="Open Sans" panose="020B0606030504020204"/>
            </a:endParaRPr>
          </a:p>
        </p:txBody>
      </p:sp>
      <p:sp>
        <p:nvSpPr>
          <p:cNvPr id="3" name="Google Shape;76;p2"/>
          <p:cNvSpPr/>
          <p:nvPr/>
        </p:nvSpPr>
        <p:spPr>
          <a:xfrm>
            <a:off x="0" y="1704975"/>
            <a:ext cx="12192000" cy="3214370"/>
          </a:xfrm>
          <a:prstGeom prst="roundRect">
            <a:avLst>
              <a:gd name="adj" fmla="val 0"/>
            </a:avLst>
          </a:prstGeom>
          <a:solidFill>
            <a:srgbClr val="A3238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Open Sans" panose="020B0606030504020204"/>
              <a:buNone/>
            </a:pPr>
            <a:endParaRPr lang="en-US" sz="6600">
              <a:solidFill>
                <a:schemeClr val="lt1"/>
              </a:solidFill>
              <a:latin typeface="Open Sans" panose="020B0606030504020204"/>
              <a:ea typeface="Open Sans" panose="020B0606030504020204"/>
              <a:cs typeface="Open Sans" panose="020B0606030504020204"/>
              <a:sym typeface="Open Sans" panose="020B0606030504020204"/>
            </a:endParaRPr>
          </a:p>
        </p:txBody>
      </p:sp>
      <p:sp>
        <p:nvSpPr>
          <p:cNvPr id="82" name="Google Shape;82;p1"/>
          <p:cNvSpPr txBox="1"/>
          <p:nvPr/>
        </p:nvSpPr>
        <p:spPr>
          <a:xfrm>
            <a:off x="2952350" y="654060"/>
            <a:ext cx="7467600" cy="38227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0" i="0" u="none" strike="noStrike" cap="none">
                <a:solidFill>
                  <a:srgbClr val="A3238E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rPr>
              <a:t>Annual Conference 2025 | Hong Kong, China </a:t>
            </a:r>
            <a:endParaRPr sz="1900" b="0" i="0" u="none" strike="noStrike" cap="none">
              <a:solidFill>
                <a:srgbClr val="A3238E"/>
              </a:solidFill>
              <a:latin typeface="Open Sans" panose="020B0606030504020204"/>
              <a:ea typeface="Open Sans" panose="020B0606030504020204"/>
              <a:cs typeface="Open Sans" panose="020B0606030504020204"/>
              <a:sym typeface="Open Sans" panose="020B0606030504020204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91795" y="4150360"/>
            <a:ext cx="114026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2400" i="1">
                <a:solidFill>
                  <a:schemeClr val="bg1"/>
                </a:solidFill>
              </a:rPr>
              <a:t>Speaker name and information</a:t>
            </a:r>
            <a:endParaRPr lang="en-US" altLang="zh-CN" sz="2400" i="1">
              <a:solidFill>
                <a:schemeClr val="bg1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33705" y="2363470"/>
            <a:ext cx="1140269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8000">
                <a:solidFill>
                  <a:schemeClr val="bg1"/>
                </a:solidFill>
              </a:rPr>
              <a:t>SESSION TITLE</a:t>
            </a:r>
            <a:endParaRPr lang="en-US" altLang="zh-CN" sz="800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"/>
          <p:cNvSpPr txBox="1"/>
          <p:nvPr/>
        </p:nvSpPr>
        <p:spPr>
          <a:xfrm>
            <a:off x="2952350" y="654060"/>
            <a:ext cx="7467600" cy="38227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0" i="0" u="none" strike="noStrike" cap="none">
                <a:solidFill>
                  <a:srgbClr val="A3238E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rPr>
              <a:t>Annual Conference 2025 | Hong Kong, China </a:t>
            </a:r>
            <a:endParaRPr sz="1900" b="0" i="0" u="none" strike="noStrike" cap="none">
              <a:solidFill>
                <a:srgbClr val="A3238E"/>
              </a:solidFill>
              <a:latin typeface="Open Sans" panose="020B0606030504020204"/>
              <a:ea typeface="Open Sans" panose="020B0606030504020204"/>
              <a:cs typeface="Open Sans" panose="020B0606030504020204"/>
              <a:sym typeface="Open Sans" panose="020B0606030504020204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17525" y="1429385"/>
            <a:ext cx="11281410" cy="4156075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t" anchorCtr="0"/>
          <a:p>
            <a:pPr algn="l"/>
            <a:endParaRPr lang="en-US" altLang="en-US" sz="2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charset="0"/>
              <a:cs typeface="Calibri" panose="020F0502020204030204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"/>
          <p:cNvSpPr txBox="1"/>
          <p:nvPr/>
        </p:nvSpPr>
        <p:spPr>
          <a:xfrm>
            <a:off x="3624180" y="726450"/>
            <a:ext cx="7467600" cy="38227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t" anchorCtr="0">
            <a:spAutoFit/>
          </a:bodyPr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0" i="0" u="none" strike="noStrike" cap="none">
                <a:solidFill>
                  <a:srgbClr val="A3238E"/>
                </a:solidFill>
                <a:latin typeface="Open Sans" panose="020B0606030504020204"/>
                <a:ea typeface="Open Sans" panose="020B0606030504020204"/>
                <a:cs typeface="Open Sans" panose="020B0606030504020204"/>
                <a:sym typeface="Open Sans" panose="020B0606030504020204"/>
              </a:rPr>
              <a:t>Annual Conference 2025 | Hong Kong, China </a:t>
            </a:r>
            <a:endParaRPr sz="1900" b="0" i="0" u="none" strike="noStrike" cap="none">
              <a:solidFill>
                <a:srgbClr val="A3238E"/>
              </a:solidFill>
              <a:latin typeface="Open Sans" panose="020B0606030504020204"/>
              <a:ea typeface="Open Sans" panose="020B0606030504020204"/>
              <a:cs typeface="Open Sans" panose="020B0606030504020204"/>
              <a:sym typeface="Open Sans" panose="020B060603050402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"/>
          <p:cNvSpPr txBox="1">
            <a:spLocks noGrp="1"/>
          </p:cNvSpPr>
          <p:nvPr>
            <p:ph type="title" idx="4294967295"/>
          </p:nvPr>
        </p:nvSpPr>
        <p:spPr>
          <a:xfrm>
            <a:off x="1658014" y="0"/>
            <a:ext cx="10533986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7AAE1"/>
              </a:buClr>
              <a:buSzPts val="4400"/>
              <a:buFont typeface="Orbitron Medium"/>
              <a:buNone/>
            </a:pPr>
            <a:endParaRPr sz="5000">
              <a:solidFill>
                <a:schemeClr val="bg1"/>
              </a:solidFill>
            </a:endParaRPr>
          </a:p>
        </p:txBody>
      </p:sp>
      <p:sp>
        <p:nvSpPr>
          <p:cNvPr id="94" name="Google Shape;94;p4"/>
          <p:cNvSpPr>
            <a:spLocks noGrp="1"/>
          </p:cNvSpPr>
          <p:nvPr>
            <p:ph type="body" idx="1"/>
          </p:nvPr>
        </p:nvSpPr>
        <p:spPr>
          <a:xfrm>
            <a:off x="1544320" y="1386205"/>
            <a:ext cx="10647680" cy="5216525"/>
          </a:xfrm>
          <a:prstGeom prst="roundRect">
            <a:avLst>
              <a:gd name="adj" fmla="val 0"/>
            </a:avLst>
          </a:prstGeom>
          <a:solidFill>
            <a:schemeClr val="bg1">
              <a:alpha val="87000"/>
            </a:schemeClr>
          </a:solidFill>
          <a:ln>
            <a:noFill/>
          </a:ln>
        </p:spPr>
        <p:txBody>
          <a:bodyPr spcFirstLastPara="1" wrap="square" lIns="91425" tIns="182875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5234C"/>
              </a:buClr>
              <a:buSzPts val="3600"/>
              <a:buNone/>
            </a:pPr>
            <a:endParaRPr sz="2000">
              <a:solidFill>
                <a:schemeClr val="bg1"/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5"/>
          <p:cNvSpPr txBox="1">
            <a:spLocks noGrp="1"/>
          </p:cNvSpPr>
          <p:nvPr>
            <p:ph type="title" idx="4294967295"/>
          </p:nvPr>
        </p:nvSpPr>
        <p:spPr>
          <a:xfrm>
            <a:off x="1658014" y="0"/>
            <a:ext cx="10533986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7AAE1"/>
              </a:buClr>
              <a:buSzPts val="4400"/>
              <a:buFont typeface="Orbitron Medium"/>
              <a:buNone/>
            </a:pPr>
            <a:endParaRPr sz="5000">
              <a:solidFill>
                <a:schemeClr val="bg1"/>
              </a:solidFill>
            </a:endParaRPr>
          </a:p>
        </p:txBody>
      </p:sp>
      <p:sp>
        <p:nvSpPr>
          <p:cNvPr id="102" name="Google Shape;102;p5"/>
          <p:cNvSpPr>
            <a:spLocks noGrp="1"/>
          </p:cNvSpPr>
          <p:nvPr>
            <p:ph type="body" idx="4294967295"/>
          </p:nvPr>
        </p:nvSpPr>
        <p:spPr>
          <a:xfrm>
            <a:off x="1658014" y="1447798"/>
            <a:ext cx="5105400" cy="4876802"/>
          </a:xfrm>
          <a:prstGeom prst="roundRect">
            <a:avLst>
              <a:gd name="adj" fmla="val 0"/>
            </a:avLst>
          </a:prstGeom>
          <a:solidFill>
            <a:schemeClr val="bg1">
              <a:alpha val="87000"/>
            </a:schemeClr>
          </a:solidFill>
          <a:ln>
            <a:noFill/>
          </a:ln>
        </p:spPr>
        <p:txBody>
          <a:bodyPr spcFirstLastPara="1" wrap="square" lIns="91425" tIns="182875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5234C"/>
              </a:buClr>
              <a:buSzPts val="3600"/>
              <a:buNone/>
            </a:pPr>
            <a:endParaRPr sz="2000">
              <a:solidFill>
                <a:srgbClr val="A3238E"/>
              </a:solidFill>
            </a:endParaRPr>
          </a:p>
        </p:txBody>
      </p:sp>
      <p:sp>
        <p:nvSpPr>
          <p:cNvPr id="103" name="Google Shape;103;p5"/>
          <p:cNvSpPr>
            <a:spLocks noGrp="1"/>
          </p:cNvSpPr>
          <p:nvPr>
            <p:ph type="body" idx="4294967295"/>
          </p:nvPr>
        </p:nvSpPr>
        <p:spPr>
          <a:xfrm>
            <a:off x="7086600" y="1447798"/>
            <a:ext cx="5105400" cy="4876802"/>
          </a:xfrm>
          <a:prstGeom prst="roundRect">
            <a:avLst>
              <a:gd name="adj" fmla="val 0"/>
            </a:avLst>
          </a:prstGeom>
          <a:solidFill>
            <a:schemeClr val="bg1">
              <a:alpha val="87000"/>
            </a:schemeClr>
          </a:solidFill>
          <a:ln>
            <a:noFill/>
          </a:ln>
        </p:spPr>
        <p:txBody>
          <a:bodyPr spcFirstLastPara="1" wrap="square" lIns="91425" tIns="182875" rIns="91425" bIns="91425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5234C"/>
              </a:buClr>
              <a:buSzPts val="3600"/>
              <a:buNone/>
            </a:pPr>
            <a:endParaRPr lang="en-US" sz="2000">
              <a:solidFill>
                <a:srgbClr val="A3238E"/>
              </a:solidFill>
            </a:endParaRPr>
          </a:p>
        </p:txBody>
      </p:sp>
      <p:sp>
        <p:nvSpPr>
          <p:cNvPr id="104" name="Google Shape;104;p5"/>
          <p:cNvSpPr txBox="1">
            <a:spLocks noGrp="1"/>
          </p:cNvSpPr>
          <p:nvPr>
            <p:ph type="ftr" idx="11"/>
          </p:nvPr>
        </p:nvSpPr>
        <p:spPr>
          <a:xfrm>
            <a:off x="1658014" y="6324600"/>
            <a:ext cx="9979866" cy="53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5" name="Google Shape;105;p5"/>
          <p:cNvSpPr txBox="1">
            <a:spLocks noGrp="1"/>
          </p:cNvSpPr>
          <p:nvPr>
            <p:ph type="sldNum" idx="12"/>
          </p:nvPr>
        </p:nvSpPr>
        <p:spPr>
          <a:xfrm>
            <a:off x="11637880" y="6324600"/>
            <a:ext cx="554120" cy="53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7"/>
          <p:cNvSpPr>
            <a:spLocks noGrp="1"/>
          </p:cNvSpPr>
          <p:nvPr>
            <p:ph type="body" idx="1"/>
          </p:nvPr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25234C"/>
          </a:solidFill>
          <a:ln>
            <a:noFill/>
          </a:ln>
        </p:spPr>
        <p:txBody>
          <a:bodyPr spcFirstLastPara="1" wrap="square" lIns="91425" tIns="182875" rIns="91425" bIns="91425" anchor="ctr" anchorCtr="0">
            <a:normAutofit/>
          </a:bodyPr>
          <a:lstStyle/>
          <a:p>
            <a:pPr marL="17018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9"/>
          <p:cNvSpPr>
            <a:spLocks noGrp="1"/>
          </p:cNvSpPr>
          <p:nvPr>
            <p:ph type="body" idx="1"/>
          </p:nvPr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A3238E"/>
          </a:solidFill>
          <a:ln>
            <a:noFill/>
          </a:ln>
        </p:spPr>
        <p:txBody>
          <a:bodyPr spcFirstLastPara="1" wrap="square" lIns="91425" tIns="182875" rIns="91425" bIns="91425" anchor="ctr" anchorCtr="0">
            <a:normAutofit/>
          </a:bodyPr>
          <a:lstStyle/>
          <a:p>
            <a:pPr marL="17018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ags/tag1.xml><?xml version="1.0" encoding="utf-8"?>
<p:tagLst xmlns:p="http://schemas.openxmlformats.org/presentationml/2006/main">
  <p:tag name="COMMONDATA" val="eyJoZGlkIjoiYjQ3Y2JjZGE1YTBmYmVjOWZjZWZmZmFlOWFiYTJjMjAifQ=="/>
  <p:tag name="resource_record_key" val="{&quot;13&quot;:[4364888,4519456]}"/>
</p:tagLst>
</file>

<file path=ppt/theme/theme1.xml><?xml version="1.0" encoding="utf-8"?>
<a:theme xmlns:a="http://schemas.openxmlformats.org/drawingml/2006/main" name="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168</Words>
  <Application>WPS 演示</Application>
  <PresentationFormat>Widescreen</PresentationFormat>
  <Paragraphs>12</Paragraphs>
  <Slides>8</Slides>
  <Notes>10</Notes>
  <HiddenSlides>1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22" baseType="lpstr">
      <vt:lpstr>Arial</vt:lpstr>
      <vt:lpstr>宋体</vt:lpstr>
      <vt:lpstr>Wingdings</vt:lpstr>
      <vt:lpstr>Arial</vt:lpstr>
      <vt:lpstr>Open Sans</vt:lpstr>
      <vt:lpstr>Calibri</vt:lpstr>
      <vt:lpstr>Calibri</vt:lpstr>
      <vt:lpstr>Open Sans</vt:lpstr>
      <vt:lpstr>Orbitron Medium</vt:lpstr>
      <vt:lpstr>Arial Narrow</vt:lpstr>
      <vt:lpstr>Brush Script MT</vt:lpstr>
      <vt:lpstr>微软雅黑</vt:lpstr>
      <vt:lpstr>Arial Unicode MS</vt:lpstr>
      <vt:lpstr>Custom Design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Session Title </dc:title>
  <dc:creator>Chuck Phillips</dc:creator>
  <cp:lastModifiedBy>Cassie Li</cp:lastModifiedBy>
  <cp:revision>15</cp:revision>
  <dcterms:created xsi:type="dcterms:W3CDTF">2024-07-03T10:38:00Z</dcterms:created>
  <dcterms:modified xsi:type="dcterms:W3CDTF">2025-07-01T02:00:20Z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0778F6D926CC4F32AA2BA1266DC31A4B_13</vt:lpwstr>
  </property>
  <property fmtid="{D5CDD505-2E9C-101B-9397-08002B2CF9AE}" pid="3" name="KSOProductBuildVer">
    <vt:lpwstr>2052-12.1.0.21541</vt:lpwstr>
  </property>
</Properties>
</file>