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embeddedFontLst>
    <p:embeddedFont>
      <p:font typeface="Open Sans" panose="020B0606030504020204"/>
      <p:regular r:id="rId17"/>
    </p:embeddedFont>
    <p:embeddedFont>
      <p:font typeface="Calibri" panose="020F0502020204030204"/>
      <p:regular r:id="rId18"/>
      <p:bold r:id="rId19"/>
      <p:italic r:id="rId20"/>
      <p:boldItalic r:id="rId21"/>
    </p:embeddedFont>
    <p:embeddedFont>
      <p:font typeface="Orbitron Medium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84" y="28"/>
      </p:cViewPr>
      <p:guideLst>
        <p:guide orient="horz" pos="2164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4" descr="A city with tall buildings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363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>
            <a:spLocks noGrp="1"/>
          </p:cNvSpPr>
          <p:nvPr>
            <p:ph type="ctrTitle"/>
          </p:nvPr>
        </p:nvSpPr>
        <p:spPr>
          <a:xfrm>
            <a:off x="2247900" y="3124200"/>
            <a:ext cx="7696199" cy="10259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 panose="020B0606030504020204"/>
              <a:buNone/>
              <a:defRPr sz="6000" b="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" name="Google Shape;21;p14"/>
          <p:cNvGrpSpPr/>
          <p:nvPr/>
        </p:nvGrpSpPr>
        <p:grpSpPr>
          <a:xfrm>
            <a:off x="6194322" y="5777865"/>
            <a:ext cx="5383530" cy="763905"/>
            <a:chOff x="10080" y="9099"/>
            <a:chExt cx="8478" cy="1203"/>
          </a:xfrm>
        </p:grpSpPr>
        <p:sp>
          <p:nvSpPr>
            <p:cNvPr id="22" name="Google Shape;22;p14"/>
            <p:cNvSpPr txBox="1"/>
            <p:nvPr/>
          </p:nvSpPr>
          <p:spPr>
            <a:xfrm>
              <a:off x="10080" y="9720"/>
              <a:ext cx="8478" cy="582"/>
            </a:xfrm>
            <a:prstGeom prst="rect">
              <a:avLst/>
            </a:prstGeom>
            <a:solidFill>
              <a:srgbClr val="2522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Burning Questions about Testing and Education in Asia</a:t>
              </a:r>
              <a:endParaRPr sz="18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Google Shape;23;p14"/>
            <p:cNvSpPr txBox="1"/>
            <p:nvPr/>
          </p:nvSpPr>
          <p:spPr>
            <a:xfrm>
              <a:off x="12062" y="9099"/>
              <a:ext cx="4513" cy="628"/>
            </a:xfrm>
            <a:prstGeom prst="rect">
              <a:avLst/>
            </a:prstGeom>
            <a:solidFill>
              <a:srgbClr val="A323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Stepping into the Future!</a:t>
              </a:r>
              <a:endParaRPr lang="en-US" sz="2000" b="1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pic>
        <p:nvPicPr>
          <p:cNvPr id="24" name="Google Shape;24;p14" descr="A logo with a globe and text&#10;&#10;Description automatically generated"/>
          <p:cNvPicPr preferRelativeResize="0"/>
          <p:nvPr/>
        </p:nvPicPr>
        <p:blipFill rotWithShape="1">
          <a:blip r:embed="rId3"/>
          <a:srcRect t="27656" b="30270"/>
          <a:stretch>
            <a:fillRect/>
          </a:stretch>
        </p:blipFill>
        <p:spPr>
          <a:xfrm>
            <a:off x="152400" y="304800"/>
            <a:ext cx="199222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12_Title and Content">
  <p:cSld name="12_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3" descr="A city with lights on it&#10;&#10;Description automatically generated with medium confidence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1;p24" descr="ATP-Asia-white_2000-wide"/>
          <p:cNvPicPr preferRelativeResize="0"/>
          <p:nvPr userDrawn="1"/>
        </p:nvPicPr>
        <p:blipFill rotWithShape="1">
          <a:blip r:embed="rId3"/>
          <a:srcRect/>
          <a:stretch>
            <a:fillRect/>
          </a:stretch>
        </p:blipFill>
        <p:spPr>
          <a:xfrm>
            <a:off x="3962400" y="268876"/>
            <a:ext cx="3435638" cy="1472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62;p24"/>
          <p:cNvGrpSpPr/>
          <p:nvPr userDrawn="1"/>
        </p:nvGrpSpPr>
        <p:grpSpPr>
          <a:xfrm>
            <a:off x="3095836" y="2010435"/>
            <a:ext cx="5546436" cy="950726"/>
            <a:chOff x="10446" y="8007"/>
            <a:chExt cx="7459" cy="682"/>
          </a:xfrm>
        </p:grpSpPr>
        <p:sp>
          <p:nvSpPr>
            <p:cNvPr id="4" name="Google Shape;63;p24"/>
            <p:cNvSpPr txBox="1"/>
            <p:nvPr/>
          </p:nvSpPr>
          <p:spPr>
            <a:xfrm>
              <a:off x="10446" y="8424"/>
              <a:ext cx="7459" cy="265"/>
            </a:xfrm>
            <a:prstGeom prst="rect">
              <a:avLst/>
            </a:prstGeom>
            <a:solidFill>
              <a:srgbClr val="2522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Burning Questions about Testing and Education in Asia</a:t>
              </a:r>
              <a:endParaRPr sz="1800" b="1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5" name="Google Shape;64;p24"/>
            <p:cNvSpPr txBox="1"/>
            <p:nvPr/>
          </p:nvSpPr>
          <p:spPr>
            <a:xfrm>
              <a:off x="11919" y="8007"/>
              <a:ext cx="4513" cy="432"/>
            </a:xfrm>
            <a:prstGeom prst="rect">
              <a:avLst/>
            </a:prstGeom>
            <a:solidFill>
              <a:srgbClr val="A323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Stepping into the Future!</a:t>
              </a:r>
              <a:endParaRPr lang="en-US" sz="2000" b="1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6_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4" descr="A city with tall buildings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ATP-Asia-white_2000-wide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962400" y="268876"/>
            <a:ext cx="3435638" cy="14726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24"/>
          <p:cNvGrpSpPr/>
          <p:nvPr/>
        </p:nvGrpSpPr>
        <p:grpSpPr>
          <a:xfrm>
            <a:off x="3095836" y="2010435"/>
            <a:ext cx="5546436" cy="950726"/>
            <a:chOff x="10446" y="8007"/>
            <a:chExt cx="7459" cy="682"/>
          </a:xfrm>
        </p:grpSpPr>
        <p:sp>
          <p:nvSpPr>
            <p:cNvPr id="63" name="Google Shape;63;p24"/>
            <p:cNvSpPr txBox="1"/>
            <p:nvPr/>
          </p:nvSpPr>
          <p:spPr>
            <a:xfrm>
              <a:off x="10446" y="8424"/>
              <a:ext cx="7459" cy="265"/>
            </a:xfrm>
            <a:prstGeom prst="rect">
              <a:avLst/>
            </a:prstGeom>
            <a:solidFill>
              <a:srgbClr val="25224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Burning Questions about Testing and Education in Asia</a:t>
              </a:r>
              <a:endParaRPr sz="1800" b="1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64" name="Google Shape;64;p24"/>
            <p:cNvSpPr txBox="1"/>
            <p:nvPr/>
          </p:nvSpPr>
          <p:spPr>
            <a:xfrm>
              <a:off x="11919" y="8007"/>
              <a:ext cx="4513" cy="432"/>
            </a:xfrm>
            <a:prstGeom prst="rect">
              <a:avLst/>
            </a:prstGeom>
            <a:solidFill>
              <a:srgbClr val="A323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 dirty="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Stepping into the Future!</a:t>
              </a:r>
              <a:endParaRPr lang="en-US" sz="2000" b="1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Google Shape;27;p15"/>
          <p:cNvSpPr>
            <a:spLocks noGrp="1"/>
          </p:cNvSpPr>
          <p:nvPr>
            <p:ph type="subTitle" idx="1"/>
          </p:nvPr>
        </p:nvSpPr>
        <p:spPr>
          <a:xfrm>
            <a:off x="147169" y="3912450"/>
            <a:ext cx="11892431" cy="1447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3238E"/>
              </a:buClr>
              <a:buSzPts val="3600"/>
              <a:buNone/>
              <a:defRPr sz="3600" b="0">
                <a:solidFill>
                  <a:srgbClr val="A3238E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5234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15"/>
          <p:cNvSpPr>
            <a:spLocks noGrp="1"/>
          </p:cNvSpPr>
          <p:nvPr>
            <p:ph type="ctrTitle"/>
          </p:nvPr>
        </p:nvSpPr>
        <p:spPr>
          <a:xfrm>
            <a:off x="152401" y="2250527"/>
            <a:ext cx="11892430" cy="166192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24C"/>
              </a:buClr>
              <a:buSzPts val="6000"/>
              <a:buFont typeface="Open Sans" panose="020B0606030504020204"/>
              <a:buNone/>
              <a:defRPr sz="6000" b="0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" name="Google Shape;29;p15" descr="ATP Logo - Asia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4800" y="-381000"/>
            <a:ext cx="2658745" cy="2658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5"/>
          <p:cNvGrpSpPr/>
          <p:nvPr/>
        </p:nvGrpSpPr>
        <p:grpSpPr>
          <a:xfrm>
            <a:off x="6324600" y="5773420"/>
            <a:ext cx="5459730" cy="768350"/>
            <a:chOff x="9960" y="9092"/>
            <a:chExt cx="8598" cy="1210"/>
          </a:xfrm>
        </p:grpSpPr>
        <p:sp>
          <p:nvSpPr>
            <p:cNvPr id="31" name="Google Shape;31;p15"/>
            <p:cNvSpPr txBox="1"/>
            <p:nvPr/>
          </p:nvSpPr>
          <p:spPr>
            <a:xfrm>
              <a:off x="9960" y="9720"/>
              <a:ext cx="8598" cy="582"/>
            </a:xfrm>
            <a:prstGeom prst="rect">
              <a:avLst/>
            </a:prstGeom>
            <a:solidFill>
              <a:srgbClr val="2522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Burning Questions about Testing and Education in Asia</a:t>
              </a:r>
              <a:endParaRPr sz="18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15"/>
            <p:cNvSpPr txBox="1"/>
            <p:nvPr/>
          </p:nvSpPr>
          <p:spPr>
            <a:xfrm>
              <a:off x="14045" y="9092"/>
              <a:ext cx="4513" cy="628"/>
            </a:xfrm>
            <a:prstGeom prst="rect">
              <a:avLst/>
            </a:prstGeom>
            <a:solidFill>
              <a:srgbClr val="A323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Stepping into the Future!</a:t>
              </a:r>
              <a:endParaRPr lang="en-US" sz="2000" b="1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5_Title and Content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1658014" y="0"/>
            <a:ext cx="10533986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4400"/>
              <a:buFont typeface="Orbitro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>
            <a:spLocks noGrp="1"/>
          </p:cNvSpPr>
          <p:nvPr>
            <p:ph type="body" idx="1"/>
          </p:nvPr>
        </p:nvSpPr>
        <p:spPr>
          <a:xfrm>
            <a:off x="1658014" y="1447798"/>
            <a:ext cx="10533986" cy="48768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5234C"/>
              </a:buClr>
              <a:buSzPts val="3600"/>
              <a:buNone/>
              <a:defRPr>
                <a:solidFill>
                  <a:srgbClr val="25234C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600"/>
              <a:buChar char="■"/>
              <a:defRPr>
                <a:solidFill>
                  <a:srgbClr val="25234C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5234C"/>
              </a:buClr>
              <a:buSzPts val="1800"/>
              <a:buChar char="•"/>
              <a:defRPr>
                <a:solidFill>
                  <a:srgbClr val="25234C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1658014" y="6324600"/>
            <a:ext cx="9979866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11637880" y="6324600"/>
            <a:ext cx="55412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2_Two Content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1658014" y="0"/>
            <a:ext cx="10533986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4400"/>
              <a:buFont typeface="Orbitro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>
            <a:spLocks noGrp="1"/>
          </p:cNvSpPr>
          <p:nvPr>
            <p:ph type="body" idx="1"/>
          </p:nvPr>
        </p:nvSpPr>
        <p:spPr>
          <a:xfrm>
            <a:off x="1658014" y="1447798"/>
            <a:ext cx="5105400" cy="48768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5234C"/>
              </a:buClr>
              <a:buSzPts val="3600"/>
              <a:buNone/>
              <a:defRPr>
                <a:solidFill>
                  <a:srgbClr val="25234C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600"/>
              <a:buChar char="■"/>
              <a:defRPr>
                <a:solidFill>
                  <a:srgbClr val="25234C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5234C"/>
              </a:buClr>
              <a:buSzPts val="1800"/>
              <a:buChar char="•"/>
              <a:defRPr>
                <a:solidFill>
                  <a:srgbClr val="25234C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A192B"/>
              </a:buClr>
              <a:buSzPts val="1800"/>
              <a:buChar char="•"/>
              <a:defRPr>
                <a:solidFill>
                  <a:srgbClr val="0A192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A192B"/>
              </a:buClr>
              <a:buSzPts val="1800"/>
              <a:buChar char="•"/>
              <a:defRPr>
                <a:solidFill>
                  <a:srgbClr val="0A192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>
            <a:spLocks noGrp="1"/>
          </p:cNvSpPr>
          <p:nvPr>
            <p:ph type="body" idx="2"/>
          </p:nvPr>
        </p:nvSpPr>
        <p:spPr>
          <a:xfrm>
            <a:off x="7086600" y="1447798"/>
            <a:ext cx="5105400" cy="48768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5234C"/>
              </a:buClr>
              <a:buSzPts val="3600"/>
              <a:buNone/>
              <a:defRPr>
                <a:solidFill>
                  <a:srgbClr val="25234C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600"/>
              <a:buChar char="■"/>
              <a:defRPr>
                <a:solidFill>
                  <a:srgbClr val="25234C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5234C"/>
              </a:buClr>
              <a:buSzPts val="1800"/>
              <a:buChar char="•"/>
              <a:defRPr>
                <a:solidFill>
                  <a:srgbClr val="25234C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A192B"/>
              </a:buClr>
              <a:buSzPts val="1800"/>
              <a:buChar char="•"/>
              <a:defRPr>
                <a:solidFill>
                  <a:srgbClr val="0A192B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A192B"/>
              </a:buClr>
              <a:buSzPts val="1800"/>
              <a:buChar char="•"/>
              <a:defRPr>
                <a:solidFill>
                  <a:srgbClr val="0A192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1658014" y="6324600"/>
            <a:ext cx="9979866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1637880" y="6324600"/>
            <a:ext cx="55412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8"/>
          <p:cNvPicPr preferRelativeResize="0"/>
          <p:nvPr/>
        </p:nvPicPr>
        <p:blipFill rotWithShape="1">
          <a:blip r:embed="rId2"/>
          <a:srcRect l="16667" r="16666"/>
          <a:stretch>
            <a:fillRect/>
          </a:stretch>
        </p:blipFill>
        <p:spPr>
          <a:xfrm>
            <a:off x="0" y="-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8"/>
          <p:cNvSpPr>
            <a:spLocks noGrp="1"/>
          </p:cNvSpPr>
          <p:nvPr>
            <p:ph type="body" idx="1"/>
          </p:nvPr>
        </p:nvSpPr>
        <p:spPr>
          <a:xfrm>
            <a:off x="-1" y="0"/>
            <a:ext cx="12191999" cy="6858000"/>
          </a:xfrm>
          <a:prstGeom prst="roundRect">
            <a:avLst>
              <a:gd name="adj" fmla="val 0"/>
            </a:avLst>
          </a:prstGeom>
          <a:solidFill>
            <a:srgbClr val="25234C"/>
          </a:solidFill>
          <a:ln>
            <a:noFill/>
          </a:ln>
        </p:spPr>
        <p:txBody>
          <a:bodyPr spcFirstLastPara="1" wrap="square" lIns="182875" tIns="365750" rIns="182875" bIns="1828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 panose="020B0606020202030204"/>
              <a:buChar char="■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25234C"/>
          </a:solidFill>
          <a:ln>
            <a:noFill/>
          </a:ln>
        </p:spPr>
        <p:txBody>
          <a:bodyPr spcFirstLastPara="1" wrap="square" lIns="91425" tIns="18287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600"/>
              <a:buChar char="■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0"/>
          <p:cNvPicPr preferRelativeResize="0"/>
          <p:nvPr/>
        </p:nvPicPr>
        <p:blipFill rotWithShape="1">
          <a:blip r:embed="rId2"/>
          <a:srcRect l="16667" r="16666"/>
          <a:stretch>
            <a:fillRect/>
          </a:stretch>
        </p:blipFill>
        <p:spPr>
          <a:xfrm>
            <a:off x="0" y="-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0"/>
          <p:cNvSpPr>
            <a:spLocks noGrp="1"/>
          </p:cNvSpPr>
          <p:nvPr>
            <p:ph type="body" idx="1"/>
          </p:nvPr>
        </p:nvSpPr>
        <p:spPr>
          <a:xfrm>
            <a:off x="-1" y="0"/>
            <a:ext cx="12191999" cy="6858000"/>
          </a:xfrm>
          <a:prstGeom prst="roundRect">
            <a:avLst>
              <a:gd name="adj" fmla="val 0"/>
            </a:avLst>
          </a:prstGeom>
          <a:solidFill>
            <a:srgbClr val="A3238E"/>
          </a:solidFill>
          <a:ln>
            <a:noFill/>
          </a:ln>
        </p:spPr>
        <p:txBody>
          <a:bodyPr spcFirstLastPara="1" wrap="square" lIns="182875" tIns="365750" rIns="182875" bIns="1828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 panose="020B0606020202030204"/>
              <a:buChar char="■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A3238E"/>
          </a:solidFill>
          <a:ln>
            <a:noFill/>
          </a:ln>
        </p:spPr>
        <p:txBody>
          <a:bodyPr spcFirstLastPara="1" wrap="square" lIns="91425" tIns="18287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3600"/>
              <a:buChar char="■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>
            <a:spLocks noGrp="1"/>
          </p:cNvSpPr>
          <p:nvPr>
            <p:ph type="body" idx="1"/>
          </p:nvPr>
        </p:nvSpPr>
        <p:spPr>
          <a:xfrm>
            <a:off x="1799302" y="533400"/>
            <a:ext cx="11002293" cy="685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182875" tIns="365750" rIns="182875" bIns="1828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marL="914400" lvl="1" indent="-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Narrow" panose="020B0606020202030204"/>
              <a:buChar char="■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ftr" idx="11"/>
          </p:nvPr>
        </p:nvSpPr>
        <p:spPr>
          <a:xfrm>
            <a:off x="1658014" y="6324600"/>
            <a:ext cx="9979866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1658014" y="0"/>
            <a:ext cx="10533984" cy="129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4400"/>
              <a:buFont typeface="Orbitron Medium"/>
              <a:buNone/>
              <a:defRPr sz="4400" b="0" i="0" u="none" strike="noStrike" cap="none">
                <a:solidFill>
                  <a:srgbClr val="27AAE1"/>
                </a:solidFill>
                <a:latin typeface="Orbitron Medium"/>
                <a:ea typeface="Orbitron Medium"/>
                <a:cs typeface="Orbitron Medium"/>
                <a:sym typeface="Orbitro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3"/>
          <p:cNvSpPr>
            <a:spLocks noGrp="1"/>
          </p:cNvSpPr>
          <p:nvPr>
            <p:ph type="body" idx="1"/>
          </p:nvPr>
        </p:nvSpPr>
        <p:spPr>
          <a:xfrm>
            <a:off x="1658016" y="1447800"/>
            <a:ext cx="10533982" cy="4876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182875" rIns="91425" bIns="91425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5234C"/>
              </a:buClr>
              <a:buSzPts val="3600"/>
              <a:buFont typeface="Noto Sans Symbols"/>
              <a:buNone/>
              <a:defRPr sz="3600" b="0" i="0" u="none" strike="noStrike" cap="none">
                <a:solidFill>
                  <a:srgbClr val="2523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3238E"/>
              </a:buClr>
              <a:buSzPts val="3600"/>
              <a:buFont typeface="Arial Narrow" panose="020B0606020202030204"/>
              <a:buChar char="■"/>
              <a:defRPr sz="2400" b="0" i="0" u="none" strike="noStrike" cap="none">
                <a:solidFill>
                  <a:srgbClr val="2523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5234C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rgbClr val="2523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11637880" y="6324600"/>
            <a:ext cx="55412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25224C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14" name="Google Shape;14;p13" descr="ATP Logo - Asia stacked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228600" y="152400"/>
            <a:ext cx="990600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13"/>
          <p:cNvGrpSpPr/>
          <p:nvPr/>
        </p:nvGrpSpPr>
        <p:grpSpPr>
          <a:xfrm rot="-5400000">
            <a:off x="-1931867" y="3586112"/>
            <a:ext cx="5338798" cy="806546"/>
            <a:chOff x="10825" y="9134"/>
            <a:chExt cx="7140" cy="753"/>
          </a:xfrm>
        </p:grpSpPr>
        <p:sp>
          <p:nvSpPr>
            <p:cNvPr id="16" name="Google Shape;16;p13"/>
            <p:cNvSpPr txBox="1"/>
            <p:nvPr/>
          </p:nvSpPr>
          <p:spPr>
            <a:xfrm>
              <a:off x="10825" y="9544"/>
              <a:ext cx="7140" cy="343"/>
            </a:xfrm>
            <a:prstGeom prst="rect">
              <a:avLst/>
            </a:prstGeom>
            <a:solidFill>
              <a:srgbClr val="2522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i="0" u="none" strike="noStrike" cap="none" dirty="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Burning Questions about Testing and Education in Asia </a:t>
              </a:r>
              <a:endParaRPr sz="1700" b="1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Google Shape;17;p13"/>
            <p:cNvSpPr txBox="1"/>
            <p:nvPr/>
          </p:nvSpPr>
          <p:spPr>
            <a:xfrm>
              <a:off x="11828" y="9134"/>
              <a:ext cx="4732" cy="410"/>
            </a:xfrm>
            <a:prstGeom prst="rect">
              <a:avLst/>
            </a:prstGeom>
            <a:solidFill>
              <a:srgbClr val="A3238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chemeClr val="lt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rPr>
                <a:t>Stepping into the Future!</a:t>
              </a:r>
              <a:endParaRPr lang="en-US" sz="2400" b="1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2438400" y="577850"/>
            <a:ext cx="5948680" cy="5010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17-19 November 2024 | Bangkok, Thailand</a:t>
            </a:r>
            <a:endParaRPr lang="en-US" sz="1800" b="1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219783" y="1600835"/>
            <a:ext cx="4183380" cy="601980"/>
          </a:xfrm>
          <a:prstGeom prst="roundRect">
            <a:avLst>
              <a:gd name="adj" fmla="val 0"/>
            </a:avLst>
          </a:prstGeom>
          <a:solidFill>
            <a:srgbClr val="A323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" panose="020B0606030504020204"/>
              <a:buNone/>
            </a:pPr>
            <a:r>
              <a:rPr lang="en-US" sz="3200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Session Type</a:t>
            </a:r>
            <a:endParaRPr lang="en-US" sz="320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409065" y="2202815"/>
            <a:ext cx="2247265" cy="26104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Speaker Photograph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45668" y="2306955"/>
            <a:ext cx="6623050" cy="3267710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Session Title</a:t>
            </a:r>
            <a:endParaRPr lang="en-US" altLang="en-US" sz="8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2810" y="4996815"/>
            <a:ext cx="3279775" cy="1031875"/>
          </a:xfrm>
          <a:prstGeom prst="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Open Sans" panose="020B0606030504020204"/>
                <a:cs typeface="Calibri" panose="020F0502020204030204" charset="0"/>
                <a:sym typeface="Open Sans" panose="020B0606030504020204"/>
              </a:rPr>
              <a:t>Speaker Name</a:t>
            </a:r>
            <a:endParaRPr lang="en-US" sz="2000" b="0" i="0" u="none" strike="noStrike" cap="none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ea typeface="Open Sans" panose="020B0606030504020204"/>
              <a:cs typeface="Calibri" panose="020F0502020204030204" charset="0"/>
              <a:sym typeface="Open Sans" panose="020B0606030504020204"/>
            </a:endParaRPr>
          </a:p>
          <a:p>
            <a:pPr marL="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Open Sans" panose="020B0606030504020204"/>
                <a:cs typeface="Calibri" panose="020F0502020204030204" charset="0"/>
                <a:sym typeface="Open Sans" panose="020B0606030504020204"/>
              </a:rPr>
              <a:t>Title</a:t>
            </a: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 and Company</a:t>
            </a: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4;p2"/>
          <p:cNvSpPr/>
          <p:nvPr/>
        </p:nvSpPr>
        <p:spPr>
          <a:xfrm>
            <a:off x="2808605" y="2919095"/>
            <a:ext cx="6740525" cy="212852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 panose="020B0606030504020204"/>
              <a:buNone/>
              <a:defRPr sz="6000" b="0" i="0" u="none" strike="noStrike" cap="none">
                <a:solidFill>
                  <a:schemeClr val="l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" panose="020B0606030504020204"/>
              <a:buNone/>
            </a:pPr>
            <a:r>
              <a:rPr lang="en-US" sz="6600" i="1" dirty="0"/>
              <a:t>Thank You</a:t>
            </a:r>
            <a:r>
              <a:rPr lang="zh-CN" altLang="en-US" sz="6600" i="1" dirty="0">
                <a:ea typeface="宋体" panose="02010600030101010101" pitchFamily="2" charset="-122"/>
              </a:rPr>
              <a:t>！</a:t>
            </a:r>
            <a:endParaRPr lang="zh-CN" altLang="en-US" sz="6600" i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/>
        </p:nvSpPr>
        <p:spPr>
          <a:xfrm>
            <a:off x="2952350" y="364500"/>
            <a:ext cx="7467600" cy="677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 u="none" strike="noStrike" cap="none">
                <a:solidFill>
                  <a:srgbClr val="A3238E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Annual Conference 2024</a:t>
            </a:r>
            <a:br>
              <a:rPr lang="en-US" sz="1900" b="0" i="0" u="none" strike="noStrike" cap="none">
                <a:solidFill>
                  <a:srgbClr val="A3238E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</a:br>
            <a:r>
              <a:rPr lang="en-US" sz="1900" b="0" i="0" u="none" strike="noStrike" cap="none">
                <a:solidFill>
                  <a:srgbClr val="A3238E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17-19 November  Bangkok, Thailand </a:t>
            </a:r>
            <a:endParaRPr sz="1900" b="0" i="0" u="none" strike="noStrike" cap="none">
              <a:solidFill>
                <a:srgbClr val="A3238E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8605" y="1405255"/>
            <a:ext cx="11654790" cy="4110355"/>
          </a:xfrm>
          <a:prstGeom prst="rect">
            <a:avLst/>
          </a:prstGeom>
          <a:solidFill>
            <a:schemeClr val="bg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>
            <a:spLocks noGrp="1"/>
          </p:cNvSpPr>
          <p:nvPr>
            <p:ph type="subTitle" idx="1"/>
          </p:nvPr>
        </p:nvSpPr>
        <p:spPr>
          <a:xfrm>
            <a:off x="147169" y="3912450"/>
            <a:ext cx="11892431" cy="1447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3238E"/>
              </a:buClr>
              <a:buSzPts val="3600"/>
              <a:buNone/>
            </a:pPr>
          </a:p>
        </p:txBody>
      </p:sp>
      <p:sp>
        <p:nvSpPr>
          <p:cNvPr id="88" name="Google Shape;88;p3"/>
          <p:cNvSpPr>
            <a:spLocks noGrp="1"/>
          </p:cNvSpPr>
          <p:nvPr>
            <p:ph type="ctrTitle"/>
          </p:nvPr>
        </p:nvSpPr>
        <p:spPr>
          <a:xfrm>
            <a:off x="152401" y="2250527"/>
            <a:ext cx="11892430" cy="166192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24C"/>
              </a:buClr>
              <a:buSzPts val="6000"/>
              <a:buFont typeface="Open Sans" panose="020B0606030504020204"/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1658014" y="0"/>
            <a:ext cx="10533986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4400"/>
              <a:buFont typeface="Orbitron Medium"/>
              <a:buNone/>
            </a:pPr>
          </a:p>
        </p:txBody>
      </p:sp>
      <p:sp>
        <p:nvSpPr>
          <p:cNvPr id="94" name="Google Shape;94;p4"/>
          <p:cNvSpPr>
            <a:spLocks noGrp="1"/>
          </p:cNvSpPr>
          <p:nvPr>
            <p:ph type="body" idx="1"/>
          </p:nvPr>
        </p:nvSpPr>
        <p:spPr>
          <a:xfrm>
            <a:off x="1658014" y="1447798"/>
            <a:ext cx="10533986" cy="48768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34C"/>
              </a:buClr>
              <a:buSzPts val="3600"/>
              <a:buNone/>
            </a:pPr>
          </a:p>
        </p:txBody>
      </p:sp>
      <p:sp>
        <p:nvSpPr>
          <p:cNvPr id="95" name="Google Shape;95;p4"/>
          <p:cNvSpPr txBox="1">
            <a:spLocks noGrp="1"/>
          </p:cNvSpPr>
          <p:nvPr>
            <p:ph type="ftr" idx="11"/>
          </p:nvPr>
        </p:nvSpPr>
        <p:spPr>
          <a:xfrm>
            <a:off x="1658014" y="6324600"/>
            <a:ext cx="9979866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11637880" y="6324600"/>
            <a:ext cx="55412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1658014" y="0"/>
            <a:ext cx="10533986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4400"/>
              <a:buFont typeface="Orbitron Medium"/>
              <a:buNone/>
            </a:pPr>
          </a:p>
        </p:txBody>
      </p:sp>
      <p:sp>
        <p:nvSpPr>
          <p:cNvPr id="102" name="Google Shape;102;p5"/>
          <p:cNvSpPr>
            <a:spLocks noGrp="1"/>
          </p:cNvSpPr>
          <p:nvPr>
            <p:ph type="body" idx="1"/>
          </p:nvPr>
        </p:nvSpPr>
        <p:spPr>
          <a:xfrm>
            <a:off x="1658014" y="1447798"/>
            <a:ext cx="5105400" cy="48768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34C"/>
              </a:buClr>
              <a:buSzPts val="3600"/>
              <a:buNone/>
            </a:pPr>
          </a:p>
        </p:txBody>
      </p:sp>
      <p:sp>
        <p:nvSpPr>
          <p:cNvPr id="103" name="Google Shape;103;p5"/>
          <p:cNvSpPr>
            <a:spLocks noGrp="1"/>
          </p:cNvSpPr>
          <p:nvPr>
            <p:ph type="body" idx="2"/>
          </p:nvPr>
        </p:nvSpPr>
        <p:spPr>
          <a:xfrm>
            <a:off x="7086600" y="1447798"/>
            <a:ext cx="5105400" cy="487680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34C"/>
              </a:buClr>
              <a:buSzPts val="3600"/>
              <a:buNone/>
            </a:pPr>
          </a:p>
        </p:txBody>
      </p:sp>
      <p:sp>
        <p:nvSpPr>
          <p:cNvPr id="104" name="Google Shape;104;p5"/>
          <p:cNvSpPr txBox="1">
            <a:spLocks noGrp="1"/>
          </p:cNvSpPr>
          <p:nvPr>
            <p:ph type="ftr" idx="11"/>
          </p:nvPr>
        </p:nvSpPr>
        <p:spPr>
          <a:xfrm>
            <a:off x="1658014" y="6324600"/>
            <a:ext cx="9979866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5"/>
          <p:cNvSpPr txBox="1">
            <a:spLocks noGrp="1"/>
          </p:cNvSpPr>
          <p:nvPr>
            <p:ph type="sldNum" idx="12"/>
          </p:nvPr>
        </p:nvSpPr>
        <p:spPr>
          <a:xfrm>
            <a:off x="11637880" y="6324600"/>
            <a:ext cx="55412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>
            <a:spLocks noGrp="1"/>
          </p:cNvSpPr>
          <p:nvPr>
            <p:ph type="body" idx="1"/>
          </p:nvPr>
        </p:nvSpPr>
        <p:spPr>
          <a:xfrm>
            <a:off x="-1" y="0"/>
            <a:ext cx="12191999" cy="6858000"/>
          </a:xfrm>
          <a:prstGeom prst="roundRect">
            <a:avLst>
              <a:gd name="adj" fmla="val 0"/>
            </a:avLst>
          </a:prstGeom>
          <a:solidFill>
            <a:srgbClr val="25234C"/>
          </a:solidFill>
          <a:ln>
            <a:noFill/>
          </a:ln>
        </p:spPr>
        <p:txBody>
          <a:bodyPr spcFirstLastPara="1" wrap="square" lIns="182875" tIns="365750" rIns="182875" bIns="182875" anchor="t" anchorCtr="0">
            <a:normAutofit/>
          </a:bodyPr>
          <a:lstStyle/>
          <a:p>
            <a:pPr marL="1701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25234C"/>
          </a:solidFill>
          <a:ln>
            <a:noFill/>
          </a:ln>
        </p:spPr>
        <p:txBody>
          <a:bodyPr spcFirstLastPara="1" wrap="square" lIns="91425" tIns="182875" rIns="91425" bIns="91425" anchor="ctr" anchorCtr="0">
            <a:normAutofit/>
          </a:bodyPr>
          <a:lstStyle/>
          <a:p>
            <a:pPr marL="1701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>
            <a:spLocks noGrp="1"/>
          </p:cNvSpPr>
          <p:nvPr>
            <p:ph type="body" idx="1"/>
          </p:nvPr>
        </p:nvSpPr>
        <p:spPr>
          <a:xfrm>
            <a:off x="-1" y="0"/>
            <a:ext cx="12191999" cy="6858000"/>
          </a:xfrm>
          <a:prstGeom prst="roundRect">
            <a:avLst>
              <a:gd name="adj" fmla="val 0"/>
            </a:avLst>
          </a:prstGeom>
          <a:solidFill>
            <a:srgbClr val="A3238E"/>
          </a:solidFill>
          <a:ln>
            <a:noFill/>
          </a:ln>
        </p:spPr>
        <p:txBody>
          <a:bodyPr spcFirstLastPara="1" wrap="square" lIns="182875" tIns="365750" rIns="182875" bIns="182875" anchor="t" anchorCtr="0">
            <a:normAutofit/>
          </a:bodyPr>
          <a:lstStyle/>
          <a:p>
            <a:pPr marL="1701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A3238E"/>
          </a:solidFill>
          <a:ln>
            <a:noFill/>
          </a:ln>
        </p:spPr>
        <p:txBody>
          <a:bodyPr spcFirstLastPara="1" wrap="square" lIns="91425" tIns="182875" rIns="91425" bIns="91425" anchor="ctr" anchorCtr="0">
            <a:normAutofit/>
          </a:bodyPr>
          <a:lstStyle/>
          <a:p>
            <a:pPr marL="17018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YjQ3Y2JjZGE1YTBmYmVjOWZjZWZmZmFlOWFiYTJjMjAifQ=="/>
</p:tagLst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演示</Application>
  <PresentationFormat>Widescreen</PresentationFormat>
  <Paragraphs>19</Paragraphs>
  <Slides>10</Slides>
  <Notes>10</Notes>
  <HiddenSlides>1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Arial</vt:lpstr>
      <vt:lpstr>Open Sans</vt:lpstr>
      <vt:lpstr>Calibri</vt:lpstr>
      <vt:lpstr>Orbitron Medium</vt:lpstr>
      <vt:lpstr>Noto Sans Symbols</vt:lpstr>
      <vt:lpstr>Segoe Print</vt:lpstr>
      <vt:lpstr>Arial Narrow</vt:lpstr>
      <vt:lpstr>Calibri</vt:lpstr>
      <vt:lpstr>微软雅黑</vt:lpstr>
      <vt:lpstr>Arial Unicode MS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</dc:title>
  <dc:creator>Chuck Phillips</dc:creator>
  <cp:lastModifiedBy>Cassie Li</cp:lastModifiedBy>
  <cp:revision>9</cp:revision>
  <dcterms:created xsi:type="dcterms:W3CDTF">2024-07-03T10:38:00Z</dcterms:created>
  <dcterms:modified xsi:type="dcterms:W3CDTF">2024-08-27T03:12:18Z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B60241BB83AF4437AF110D97A32DD258_13</vt:lpwstr>
  </property>
  <property fmtid="{D5CDD505-2E9C-101B-9397-08002B2CF9AE}" pid="3" name="KSOProductBuildVer">
    <vt:lpwstr>2052-12.1.0.17827</vt:lpwstr>
  </property>
</Properties>
</file>